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ypsFhvloGs" TargetMode="External"/><Relationship Id="rId2" Type="http://schemas.openxmlformats.org/officeDocument/2006/relationships/hyperlink" Target="https://youtu.be/EegCbJkZzV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D9199-74E8-30A2-CE75-0CBADE977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Proyecto Marcos de Desarrollo Web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8471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9071A-1D5B-EE67-DDD4-95FC7A217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0B60623-E263-FE67-360B-08C71A4E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41" y="1822655"/>
            <a:ext cx="7788117" cy="32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3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0568B-8646-D534-71A0-6FC0E2A6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F0A40F3-06B7-CF67-63F9-AFAD76FB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534" y="1737500"/>
            <a:ext cx="6536931" cy="33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97A9F-A20D-10A7-43FB-0928CF7A6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8EA8D45-E5D5-086D-0476-2FCCD3E1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95" y="1723166"/>
            <a:ext cx="7083209" cy="34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3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94953-AC53-A85A-1B49-46CA362B4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ADE7764-551A-5DB5-6893-439EE3F2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37" y="1853139"/>
            <a:ext cx="7549926" cy="31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1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953E2-D144-E50C-1C43-DFBAA3A2C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54482D5-41BF-6EC7-D4B0-67107D1A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837" y="1578479"/>
            <a:ext cx="5918325" cy="37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9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16FCD-D7EC-C5D9-744E-CCEFB28A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1B49C29-5E3A-5534-6545-9EE1C0E2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98" y="2263345"/>
            <a:ext cx="7348203" cy="23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25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5ABD9-812A-ED92-DCE9-421ACF17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2A13A71-9FCE-C0AF-400B-EE878CC9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28" y="1711343"/>
            <a:ext cx="6359143" cy="343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E80DA-2339-B3FD-CE01-55BB6D63C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D382531-95DD-BCE9-C117-D9098977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88" y="1853023"/>
            <a:ext cx="6339691" cy="315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7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531EF-5AC0-FC90-C5FF-4AC5F365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FB610FE-8324-979A-EE85-8C256B0517CF}"/>
              </a:ext>
            </a:extLst>
          </p:cNvPr>
          <p:cNvSpPr txBox="1"/>
          <p:nvPr/>
        </p:nvSpPr>
        <p:spPr>
          <a:xfrm>
            <a:off x="4484594" y="2460722"/>
            <a:ext cx="6100482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Videos de la explicación: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https://youtu.be/EegCbJkZzVc</a:t>
            </a:r>
            <a:b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PE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https://youtu.be/DypsFhvloGs</a:t>
            </a:r>
            <a:endParaRPr lang="es-P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28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0F2565-CEA2-43F3-C652-26216D2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1093470"/>
            <a:ext cx="5400040" cy="46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E3040-D621-925D-8EFF-8DBA8C02A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048D8F-3960-888E-70BE-097D8FC9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611" y="1672646"/>
            <a:ext cx="6810777" cy="35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2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D61A-AF60-E070-5F40-856C95D3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45F0588-00A8-6C8F-E10C-18914946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87" y="1741637"/>
            <a:ext cx="7588226" cy="337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7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A626D-DC8E-01A8-A862-577F56B5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8CF4869-7CD6-6DC7-A73F-B9C472CD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86" y="1887434"/>
            <a:ext cx="6566227" cy="30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4742-3A23-9E0E-B4FC-3EA76684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0D900D9-EF7F-D93B-19FE-9BA532B4F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66" y="1813606"/>
            <a:ext cx="6715867" cy="32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4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69F5C-7A92-0FCB-A71D-DF05D0E3E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9BA0692-E754-AAF3-8EFA-586290F4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25" y="1965124"/>
            <a:ext cx="6527949" cy="292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2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86AB7-651D-74AC-DE83-25D31752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74EDB42-3107-76B9-67C3-A0B4DF12D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88" y="1852687"/>
            <a:ext cx="6726024" cy="31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8C2E4-DC00-EE5F-C405-6045F0DDF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6EDCE2B-97A7-FD29-EFBF-FC7852AC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70" y="1753183"/>
            <a:ext cx="7344059" cy="33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43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7</TotalTime>
  <Words>26</Words>
  <Application>Microsoft Office PowerPoint</Application>
  <PresentationFormat>Panorámica</PresentationFormat>
  <Paragraphs>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Calibri</vt:lpstr>
      <vt:lpstr>Century Gothic</vt:lpstr>
      <vt:lpstr>Wingdings 2</vt:lpstr>
      <vt:lpstr>Citable</vt:lpstr>
      <vt:lpstr>Proyecto Marcos de Desarrollo Web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 Olivares</dc:creator>
  <cp:lastModifiedBy>Lukas Olivares</cp:lastModifiedBy>
  <cp:revision>1</cp:revision>
  <dcterms:created xsi:type="dcterms:W3CDTF">2024-12-10T21:57:06Z</dcterms:created>
  <dcterms:modified xsi:type="dcterms:W3CDTF">2024-12-10T22:04:06Z</dcterms:modified>
</cp:coreProperties>
</file>